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87266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4DB-7FDA-4B25-B863-DAACEB0E2F0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C4DB-7FDA-4B25-B863-DAACEB0E2F0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7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13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Попова Алина Андреевна</cp:lastModifiedBy>
  <cp:revision>1</cp:revision>
  <dcterms:created xsi:type="dcterms:W3CDTF">2022-08-18T14:47:56Z</dcterms:created>
  <dcterms:modified xsi:type="dcterms:W3CDTF">2022-08-18T14:47:56Z</dcterms:modified>
</cp:coreProperties>
</file>