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872663"/>
  <p:defaultTextStyle>
    <a:defPPr>
      <a:defRPr lang="ru-RU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7C4DB-7FDA-4B25-B863-DAACEB0E2F04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80CCF-E99A-4D69-83B7-5A6B22AC8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3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7C4DB-7FDA-4B25-B863-DAACEB0E2F04}" type="datetimeFigureOut">
              <a:rPr lang="ru-RU" smtClean="0"/>
              <a:t>18.08.2022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80CCF-E99A-4D69-83B7-5A6B22AC82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7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0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70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71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795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5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37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97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934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686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71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350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981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56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61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81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585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69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1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43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121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1130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Алина Андреевна</dc:creator>
  <cp:lastModifiedBy>Попова Алина Андреевна</cp:lastModifiedBy>
  <cp:revision>1</cp:revision>
  <dcterms:created xsi:type="dcterms:W3CDTF">2022-08-18T14:47:56Z</dcterms:created>
  <dcterms:modified xsi:type="dcterms:W3CDTF">2022-08-18T14:47:56Z</dcterms:modified>
</cp:coreProperties>
</file>