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/>
  <p:notesSz cx="9926638" cy="6858000"/>
  <p:defaultTextStyle>
    <a:defPPr>
      <a:defRPr lang="ru-RU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0883-79CB-42E5-B61A-C65638395026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B0D8-C5F7-4CAF-9FFE-EAB133F65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21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00883-79CB-42E5-B61A-C65638395026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3B0D8-C5F7-4CAF-9FFE-EAB133F65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6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55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75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44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3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92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40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70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3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72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51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95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54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901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90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8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65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00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589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688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54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195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32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57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21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99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8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76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Попова Алина Андреевна</dc:creator>
  <cp:lastModifiedBy>Попова Алина Андреевна</cp:lastModifiedBy>
  <cp:revision>1</cp:revision>
  <dcterms:created xsi:type="dcterms:W3CDTF">2022-08-18T14:52:01Z</dcterms:created>
  <dcterms:modified xsi:type="dcterms:W3CDTF">2022-08-18T14:52:01Z</dcterms:modified>
</cp:coreProperties>
</file>